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306" r:id="rId6"/>
    <p:sldId id="368" r:id="rId7"/>
    <p:sldId id="369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F1897-0CED-444E-9A3A-977CD83D9BF1}" v="5" dt="2025-02-28T09:18:33.559"/>
    <p1510:client id="{97F77AEC-D06C-3E9B-7A09-29022DC7C2D7}" v="8" dt="2025-02-28T09:17:44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S::bnienhuis@zone.college::2c6c04f1-77c7-44b5-a463-93386779ab63" providerId="AD" clId="Web-{97F77AEC-D06C-3E9B-7A09-29022DC7C2D7}"/>
    <pc:docChg chg="modSld">
      <pc:chgData name="Ben Nienhuis" userId="S::bnienhuis@zone.college::2c6c04f1-77c7-44b5-a463-93386779ab63" providerId="AD" clId="Web-{97F77AEC-D06C-3E9B-7A09-29022DC7C2D7}" dt="2025-02-28T09:17:44.738" v="5" actId="1076"/>
      <pc:docMkLst>
        <pc:docMk/>
      </pc:docMkLst>
      <pc:sldChg chg="addSp modSp">
        <pc:chgData name="Ben Nienhuis" userId="S::bnienhuis@zone.college::2c6c04f1-77c7-44b5-a463-93386779ab63" providerId="AD" clId="Web-{97F77AEC-D06C-3E9B-7A09-29022DC7C2D7}" dt="2025-02-28T09:17:44.738" v="5" actId="1076"/>
        <pc:sldMkLst>
          <pc:docMk/>
          <pc:sldMk cId="1986488779" sldId="369"/>
        </pc:sldMkLst>
        <pc:spChg chg="mod">
          <ac:chgData name="Ben Nienhuis" userId="S::bnienhuis@zone.college::2c6c04f1-77c7-44b5-a463-93386779ab63" providerId="AD" clId="Web-{97F77AEC-D06C-3E9B-7A09-29022DC7C2D7}" dt="2025-02-28T09:17:31.846" v="2" actId="20577"/>
          <ac:spMkLst>
            <pc:docMk/>
            <pc:sldMk cId="1986488779" sldId="369"/>
            <ac:spMk id="4" creationId="{47E75450-30D9-6BE6-C815-EB6B5F42BDEA}"/>
          </ac:spMkLst>
        </pc:spChg>
        <pc:picChg chg="add mod">
          <ac:chgData name="Ben Nienhuis" userId="S::bnienhuis@zone.college::2c6c04f1-77c7-44b5-a463-93386779ab63" providerId="AD" clId="Web-{97F77AEC-D06C-3E9B-7A09-29022DC7C2D7}" dt="2025-02-28T09:17:44.738" v="5" actId="1076"/>
          <ac:picMkLst>
            <pc:docMk/>
            <pc:sldMk cId="1986488779" sldId="369"/>
            <ac:picMk id="2" creationId="{857180D4-0324-5358-D2C4-80EB4D64C789}"/>
          </ac:picMkLst>
        </pc:picChg>
      </pc:sldChg>
    </pc:docChg>
  </pc:docChgLst>
  <pc:docChgLst>
    <pc:chgData name="Ben Nienhuis" userId="2c6c04f1-77c7-44b5-a463-93386779ab63" providerId="ADAL" clId="{42FF1897-0CED-444E-9A3A-977CD83D9BF1}"/>
    <pc:docChg chg="addSld delSld modSld sldOrd">
      <pc:chgData name="Ben Nienhuis" userId="2c6c04f1-77c7-44b5-a463-93386779ab63" providerId="ADAL" clId="{42FF1897-0CED-444E-9A3A-977CD83D9BF1}" dt="2025-02-28T09:18:33.559" v="40" actId="14100"/>
      <pc:docMkLst>
        <pc:docMk/>
      </pc:docMkLst>
      <pc:sldChg chg="del">
        <pc:chgData name="Ben Nienhuis" userId="2c6c04f1-77c7-44b5-a463-93386779ab63" providerId="ADAL" clId="{42FF1897-0CED-444E-9A3A-977CD83D9BF1}" dt="2025-02-28T09:16:21.690" v="6" actId="47"/>
        <pc:sldMkLst>
          <pc:docMk/>
          <pc:sldMk cId="1370605039" sldId="271"/>
        </pc:sldMkLst>
      </pc:sldChg>
      <pc:sldChg chg="del">
        <pc:chgData name="Ben Nienhuis" userId="2c6c04f1-77c7-44b5-a463-93386779ab63" providerId="ADAL" clId="{42FF1897-0CED-444E-9A3A-977CD83D9BF1}" dt="2025-02-28T09:16:21.910" v="7" actId="47"/>
        <pc:sldMkLst>
          <pc:docMk/>
          <pc:sldMk cId="3822212838" sldId="289"/>
        </pc:sldMkLst>
      </pc:sldChg>
      <pc:sldChg chg="del">
        <pc:chgData name="Ben Nienhuis" userId="2c6c04f1-77c7-44b5-a463-93386779ab63" providerId="ADAL" clId="{42FF1897-0CED-444E-9A3A-977CD83D9BF1}" dt="2025-02-28T09:16:22.082" v="8" actId="47"/>
        <pc:sldMkLst>
          <pc:docMk/>
          <pc:sldMk cId="3302426169" sldId="290"/>
        </pc:sldMkLst>
      </pc:sldChg>
      <pc:sldChg chg="del">
        <pc:chgData name="Ben Nienhuis" userId="2c6c04f1-77c7-44b5-a463-93386779ab63" providerId="ADAL" clId="{42FF1897-0CED-444E-9A3A-977CD83D9BF1}" dt="2025-02-28T09:16:22.272" v="9" actId="47"/>
        <pc:sldMkLst>
          <pc:docMk/>
          <pc:sldMk cId="1432462963" sldId="291"/>
        </pc:sldMkLst>
      </pc:sldChg>
      <pc:sldChg chg="del">
        <pc:chgData name="Ben Nienhuis" userId="2c6c04f1-77c7-44b5-a463-93386779ab63" providerId="ADAL" clId="{42FF1897-0CED-444E-9A3A-977CD83D9BF1}" dt="2025-02-28T09:16:22.449" v="10" actId="47"/>
        <pc:sldMkLst>
          <pc:docMk/>
          <pc:sldMk cId="270482815" sldId="296"/>
        </pc:sldMkLst>
      </pc:sldChg>
      <pc:sldChg chg="del">
        <pc:chgData name="Ben Nienhuis" userId="2c6c04f1-77c7-44b5-a463-93386779ab63" providerId="ADAL" clId="{42FF1897-0CED-444E-9A3A-977CD83D9BF1}" dt="2025-02-28T09:16:23.167" v="14" actId="47"/>
        <pc:sldMkLst>
          <pc:docMk/>
          <pc:sldMk cId="2153223116" sldId="298"/>
        </pc:sldMkLst>
      </pc:sldChg>
      <pc:sldChg chg="del">
        <pc:chgData name="Ben Nienhuis" userId="2c6c04f1-77c7-44b5-a463-93386779ab63" providerId="ADAL" clId="{42FF1897-0CED-444E-9A3A-977CD83D9BF1}" dt="2025-02-28T09:16:22.805" v="12" actId="47"/>
        <pc:sldMkLst>
          <pc:docMk/>
          <pc:sldMk cId="647507470" sldId="299"/>
        </pc:sldMkLst>
      </pc:sldChg>
      <pc:sldChg chg="del">
        <pc:chgData name="Ben Nienhuis" userId="2c6c04f1-77c7-44b5-a463-93386779ab63" providerId="ADAL" clId="{42FF1897-0CED-444E-9A3A-977CD83D9BF1}" dt="2025-02-28T09:16:22.994" v="13" actId="47"/>
        <pc:sldMkLst>
          <pc:docMk/>
          <pc:sldMk cId="1944251547" sldId="300"/>
        </pc:sldMkLst>
      </pc:sldChg>
      <pc:sldChg chg="del">
        <pc:chgData name="Ben Nienhuis" userId="2c6c04f1-77c7-44b5-a463-93386779ab63" providerId="ADAL" clId="{42FF1897-0CED-444E-9A3A-977CD83D9BF1}" dt="2025-02-28T09:16:22.633" v="11" actId="47"/>
        <pc:sldMkLst>
          <pc:docMk/>
          <pc:sldMk cId="3265279928" sldId="301"/>
        </pc:sldMkLst>
      </pc:sldChg>
      <pc:sldChg chg="del">
        <pc:chgData name="Ben Nienhuis" userId="2c6c04f1-77c7-44b5-a463-93386779ab63" providerId="ADAL" clId="{42FF1897-0CED-444E-9A3A-977CD83D9BF1}" dt="2025-02-28T09:16:23.356" v="15" actId="47"/>
        <pc:sldMkLst>
          <pc:docMk/>
          <pc:sldMk cId="3835924368" sldId="302"/>
        </pc:sldMkLst>
      </pc:sldChg>
      <pc:sldChg chg="del">
        <pc:chgData name="Ben Nienhuis" userId="2c6c04f1-77c7-44b5-a463-93386779ab63" providerId="ADAL" clId="{42FF1897-0CED-444E-9A3A-977CD83D9BF1}" dt="2025-02-28T09:16:23.544" v="16" actId="47"/>
        <pc:sldMkLst>
          <pc:docMk/>
          <pc:sldMk cId="3324468091" sldId="308"/>
        </pc:sldMkLst>
      </pc:sldChg>
      <pc:sldChg chg="del">
        <pc:chgData name="Ben Nienhuis" userId="2c6c04f1-77c7-44b5-a463-93386779ab63" providerId="ADAL" clId="{42FF1897-0CED-444E-9A3A-977CD83D9BF1}" dt="2025-02-28T09:16:23.716" v="17" actId="47"/>
        <pc:sldMkLst>
          <pc:docMk/>
          <pc:sldMk cId="3927414323" sldId="309"/>
        </pc:sldMkLst>
      </pc:sldChg>
      <pc:sldChg chg="del">
        <pc:chgData name="Ben Nienhuis" userId="2c6c04f1-77c7-44b5-a463-93386779ab63" providerId="ADAL" clId="{42FF1897-0CED-444E-9A3A-977CD83D9BF1}" dt="2025-02-28T09:16:23.904" v="18" actId="47"/>
        <pc:sldMkLst>
          <pc:docMk/>
          <pc:sldMk cId="3255605180" sldId="310"/>
        </pc:sldMkLst>
      </pc:sldChg>
      <pc:sldChg chg="del">
        <pc:chgData name="Ben Nienhuis" userId="2c6c04f1-77c7-44b5-a463-93386779ab63" providerId="ADAL" clId="{42FF1897-0CED-444E-9A3A-977CD83D9BF1}" dt="2025-02-28T09:16:24.125" v="19" actId="47"/>
        <pc:sldMkLst>
          <pc:docMk/>
          <pc:sldMk cId="4202914931" sldId="311"/>
        </pc:sldMkLst>
      </pc:sldChg>
      <pc:sldChg chg="del">
        <pc:chgData name="Ben Nienhuis" userId="2c6c04f1-77c7-44b5-a463-93386779ab63" providerId="ADAL" clId="{42FF1897-0CED-444E-9A3A-977CD83D9BF1}" dt="2025-02-28T09:16:24.503" v="21" actId="47"/>
        <pc:sldMkLst>
          <pc:docMk/>
          <pc:sldMk cId="3662950475" sldId="312"/>
        </pc:sldMkLst>
      </pc:sldChg>
      <pc:sldChg chg="del">
        <pc:chgData name="Ben Nienhuis" userId="2c6c04f1-77c7-44b5-a463-93386779ab63" providerId="ADAL" clId="{42FF1897-0CED-444E-9A3A-977CD83D9BF1}" dt="2025-02-28T09:16:24.691" v="22" actId="47"/>
        <pc:sldMkLst>
          <pc:docMk/>
          <pc:sldMk cId="2419859746" sldId="313"/>
        </pc:sldMkLst>
      </pc:sldChg>
      <pc:sldChg chg="del">
        <pc:chgData name="Ben Nienhuis" userId="2c6c04f1-77c7-44b5-a463-93386779ab63" providerId="ADAL" clId="{42FF1897-0CED-444E-9A3A-977CD83D9BF1}" dt="2025-02-28T09:16:24.880" v="23" actId="47"/>
        <pc:sldMkLst>
          <pc:docMk/>
          <pc:sldMk cId="1893868708" sldId="314"/>
        </pc:sldMkLst>
      </pc:sldChg>
      <pc:sldChg chg="del">
        <pc:chgData name="Ben Nienhuis" userId="2c6c04f1-77c7-44b5-a463-93386779ab63" providerId="ADAL" clId="{42FF1897-0CED-444E-9A3A-977CD83D9BF1}" dt="2025-02-28T09:16:25.084" v="24" actId="47"/>
        <pc:sldMkLst>
          <pc:docMk/>
          <pc:sldMk cId="3504261427" sldId="315"/>
        </pc:sldMkLst>
      </pc:sldChg>
      <pc:sldChg chg="del">
        <pc:chgData name="Ben Nienhuis" userId="2c6c04f1-77c7-44b5-a463-93386779ab63" providerId="ADAL" clId="{42FF1897-0CED-444E-9A3A-977CD83D9BF1}" dt="2025-02-28T09:16:25.713" v="26" actId="47"/>
        <pc:sldMkLst>
          <pc:docMk/>
          <pc:sldMk cId="35729139" sldId="316"/>
        </pc:sldMkLst>
      </pc:sldChg>
      <pc:sldChg chg="del">
        <pc:chgData name="Ben Nienhuis" userId="2c6c04f1-77c7-44b5-a463-93386779ab63" providerId="ADAL" clId="{42FF1897-0CED-444E-9A3A-977CD83D9BF1}" dt="2025-02-28T09:16:25.225" v="25" actId="47"/>
        <pc:sldMkLst>
          <pc:docMk/>
          <pc:sldMk cId="2863635711" sldId="318"/>
        </pc:sldMkLst>
      </pc:sldChg>
      <pc:sldChg chg="del">
        <pc:chgData name="Ben Nienhuis" userId="2c6c04f1-77c7-44b5-a463-93386779ab63" providerId="ADAL" clId="{42FF1897-0CED-444E-9A3A-977CD83D9BF1}" dt="2025-02-28T09:16:25.744" v="27" actId="47"/>
        <pc:sldMkLst>
          <pc:docMk/>
          <pc:sldMk cId="1768337617" sldId="320"/>
        </pc:sldMkLst>
      </pc:sldChg>
      <pc:sldChg chg="del">
        <pc:chgData name="Ben Nienhuis" userId="2c6c04f1-77c7-44b5-a463-93386779ab63" providerId="ADAL" clId="{42FF1897-0CED-444E-9A3A-977CD83D9BF1}" dt="2025-02-28T09:16:26.449" v="31" actId="47"/>
        <pc:sldMkLst>
          <pc:docMk/>
          <pc:sldMk cId="2774301756" sldId="321"/>
        </pc:sldMkLst>
      </pc:sldChg>
      <pc:sldChg chg="del">
        <pc:chgData name="Ben Nienhuis" userId="2c6c04f1-77c7-44b5-a463-93386779ab63" providerId="ADAL" clId="{42FF1897-0CED-444E-9A3A-977CD83D9BF1}" dt="2025-02-28T09:16:26.639" v="32" actId="47"/>
        <pc:sldMkLst>
          <pc:docMk/>
          <pc:sldMk cId="3305362033" sldId="322"/>
        </pc:sldMkLst>
      </pc:sldChg>
      <pc:sldChg chg="del">
        <pc:chgData name="Ben Nienhuis" userId="2c6c04f1-77c7-44b5-a463-93386779ab63" providerId="ADAL" clId="{42FF1897-0CED-444E-9A3A-977CD83D9BF1}" dt="2025-02-28T09:16:26.277" v="30" actId="47"/>
        <pc:sldMkLst>
          <pc:docMk/>
          <pc:sldMk cId="1029389309" sldId="323"/>
        </pc:sldMkLst>
      </pc:sldChg>
      <pc:sldChg chg="del">
        <pc:chgData name="Ben Nienhuis" userId="2c6c04f1-77c7-44b5-a463-93386779ab63" providerId="ADAL" clId="{42FF1897-0CED-444E-9A3A-977CD83D9BF1}" dt="2025-02-28T09:16:27.047" v="34" actId="47"/>
        <pc:sldMkLst>
          <pc:docMk/>
          <pc:sldMk cId="1441158450" sldId="324"/>
        </pc:sldMkLst>
      </pc:sldChg>
      <pc:sldChg chg="del">
        <pc:chgData name="Ben Nienhuis" userId="2c6c04f1-77c7-44b5-a463-93386779ab63" providerId="ADAL" clId="{42FF1897-0CED-444E-9A3A-977CD83D9BF1}" dt="2025-02-28T09:16:24.314" v="20" actId="47"/>
        <pc:sldMkLst>
          <pc:docMk/>
          <pc:sldMk cId="3999318820" sldId="325"/>
        </pc:sldMkLst>
      </pc:sldChg>
      <pc:sldChg chg="del">
        <pc:chgData name="Ben Nienhuis" userId="2c6c04f1-77c7-44b5-a463-93386779ab63" providerId="ADAL" clId="{42FF1897-0CED-444E-9A3A-977CD83D9BF1}" dt="2025-02-28T09:16:26.105" v="29" actId="47"/>
        <pc:sldMkLst>
          <pc:docMk/>
          <pc:sldMk cId="1513222031" sldId="326"/>
        </pc:sldMkLst>
      </pc:sldChg>
      <pc:sldChg chg="del">
        <pc:chgData name="Ben Nienhuis" userId="2c6c04f1-77c7-44b5-a463-93386779ab63" providerId="ADAL" clId="{42FF1897-0CED-444E-9A3A-977CD83D9BF1}" dt="2025-02-28T09:16:27.965" v="35" actId="47"/>
        <pc:sldMkLst>
          <pc:docMk/>
          <pc:sldMk cId="3400536423" sldId="364"/>
        </pc:sldMkLst>
      </pc:sldChg>
      <pc:sldChg chg="del">
        <pc:chgData name="Ben Nienhuis" userId="2c6c04f1-77c7-44b5-a463-93386779ab63" providerId="ADAL" clId="{42FF1897-0CED-444E-9A3A-977CD83D9BF1}" dt="2025-02-28T09:16:21.486" v="5" actId="47"/>
        <pc:sldMkLst>
          <pc:docMk/>
          <pc:sldMk cId="1140486886" sldId="365"/>
        </pc:sldMkLst>
      </pc:sldChg>
      <pc:sldChg chg="del">
        <pc:chgData name="Ben Nienhuis" userId="2c6c04f1-77c7-44b5-a463-93386779ab63" providerId="ADAL" clId="{42FF1897-0CED-444E-9A3A-977CD83D9BF1}" dt="2025-02-28T09:16:26.843" v="33" actId="47"/>
        <pc:sldMkLst>
          <pc:docMk/>
          <pc:sldMk cId="3449177680" sldId="366"/>
        </pc:sldMkLst>
      </pc:sldChg>
      <pc:sldChg chg="del">
        <pc:chgData name="Ben Nienhuis" userId="2c6c04f1-77c7-44b5-a463-93386779ab63" providerId="ADAL" clId="{42FF1897-0CED-444E-9A3A-977CD83D9BF1}" dt="2025-02-28T09:16:25.917" v="28" actId="47"/>
        <pc:sldMkLst>
          <pc:docMk/>
          <pc:sldMk cId="128919699" sldId="367"/>
        </pc:sldMkLst>
      </pc:sldChg>
      <pc:sldChg chg="add ord">
        <pc:chgData name="Ben Nienhuis" userId="2c6c04f1-77c7-44b5-a463-93386779ab63" providerId="ADAL" clId="{42FF1897-0CED-444E-9A3A-977CD83D9BF1}" dt="2025-02-28T09:16:17.888" v="4"/>
        <pc:sldMkLst>
          <pc:docMk/>
          <pc:sldMk cId="4172367616" sldId="368"/>
        </pc:sldMkLst>
      </pc:sldChg>
      <pc:sldChg chg="addSp modSp add mod">
        <pc:chgData name="Ben Nienhuis" userId="2c6c04f1-77c7-44b5-a463-93386779ab63" providerId="ADAL" clId="{42FF1897-0CED-444E-9A3A-977CD83D9BF1}" dt="2025-02-28T09:18:33.559" v="40" actId="14100"/>
        <pc:sldMkLst>
          <pc:docMk/>
          <pc:sldMk cId="1986488779" sldId="369"/>
        </pc:sldMkLst>
        <pc:picChg chg="mod">
          <ac:chgData name="Ben Nienhuis" userId="2c6c04f1-77c7-44b5-a463-93386779ab63" providerId="ADAL" clId="{42FF1897-0CED-444E-9A3A-977CD83D9BF1}" dt="2025-02-28T09:18:25.915" v="39" actId="1076"/>
          <ac:picMkLst>
            <pc:docMk/>
            <pc:sldMk cId="1986488779" sldId="369"/>
            <ac:picMk id="2" creationId="{857180D4-0324-5358-D2C4-80EB4D64C789}"/>
          </ac:picMkLst>
        </pc:picChg>
        <pc:picChg chg="add mod">
          <ac:chgData name="Ben Nienhuis" userId="2c6c04f1-77c7-44b5-a463-93386779ab63" providerId="ADAL" clId="{42FF1897-0CED-444E-9A3A-977CD83D9BF1}" dt="2025-02-28T09:18:33.559" v="40" actId="14100"/>
          <ac:picMkLst>
            <pc:docMk/>
            <pc:sldMk cId="1986488779" sldId="369"/>
            <ac:picMk id="8" creationId="{AF79ACAC-5DC6-906F-B764-73CB6A0FA65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9251A-4AE7-4427-B186-608389BE6BB7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98272-C5DD-4955-B451-92F8A9466E7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16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691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092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438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19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799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19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38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34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174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119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0A26E-4DF0-4E80-9944-E0F51A5C6532}" type="datetimeFigureOut">
              <a:rPr lang="nl-NL" smtClean="0"/>
              <a:t>28-2-2025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2740F-CCB9-4AB6-BAE4-F6CF4483F4F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811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pH &amp; </a:t>
            </a:r>
            <a:r>
              <a:rPr lang="nl-NL" err="1"/>
              <a:t>Ec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Periode 9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63" y="3982380"/>
            <a:ext cx="9753600" cy="21717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67" y="896970"/>
            <a:ext cx="4410075" cy="10382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73D414B-356C-4F2F-8D7D-1BEDB76B3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2263" y="812801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67" y="896970"/>
            <a:ext cx="4410075" cy="10382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73D414B-356C-4F2F-8D7D-1BEDB76B3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263" y="812801"/>
            <a:ext cx="2743200" cy="2743200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EF466A06-4691-4E74-9B0E-80BB6916B642}"/>
              </a:ext>
            </a:extLst>
          </p:cNvPr>
          <p:cNvSpPr/>
          <p:nvPr/>
        </p:nvSpPr>
        <p:spPr>
          <a:xfrm>
            <a:off x="5734302" y="812801"/>
            <a:ext cx="26179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600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pH &amp; </a:t>
            </a:r>
            <a:r>
              <a:rPr lang="nl-NL" sz="600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Ec</a:t>
            </a:r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7FBE979-D635-4050-AF8D-3152E81EF70A}"/>
              </a:ext>
            </a:extLst>
          </p:cNvPr>
          <p:cNvSpPr txBox="1"/>
          <p:nvPr/>
        </p:nvSpPr>
        <p:spPr>
          <a:xfrm>
            <a:off x="970671" y="2686929"/>
            <a:ext cx="738159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Les 1 Terugblik</a:t>
            </a:r>
          </a:p>
          <a:p>
            <a:r>
              <a:rPr lang="nl-NL" sz="2400"/>
              <a:t>Les 2 pH in substraten</a:t>
            </a:r>
          </a:p>
          <a:p>
            <a:r>
              <a:rPr lang="nl-NL" sz="2400"/>
              <a:t>Les 3 pH Bodem en Bemesting</a:t>
            </a:r>
          </a:p>
          <a:p>
            <a:r>
              <a:rPr lang="nl-NL" sz="2400"/>
              <a:t>Les  4 </a:t>
            </a:r>
            <a:r>
              <a:rPr lang="nl-NL" sz="2400" err="1"/>
              <a:t>Ec</a:t>
            </a:r>
            <a:r>
              <a:rPr lang="nl-NL" sz="2400"/>
              <a:t> en wortel milieu </a:t>
            </a:r>
          </a:p>
          <a:p>
            <a:r>
              <a:rPr lang="nl-NL" sz="2400"/>
              <a:t>Les  5 Ec en verzilting</a:t>
            </a:r>
          </a:p>
          <a:p>
            <a:r>
              <a:rPr lang="nl-NL" sz="2400"/>
              <a:t>Les  6 Oefenen met pH en Ec vraagstukken </a:t>
            </a:r>
          </a:p>
          <a:p>
            <a:r>
              <a:rPr lang="nl-NL" sz="2400"/>
              <a:t>Les  7 Toets</a:t>
            </a: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631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15675-5C79-6F0D-F0C4-74A3B4F67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F1C061ED-E601-5EA7-F770-D991F2DD1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67" y="896970"/>
            <a:ext cx="4410075" cy="10382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BCFA5E1-7D4D-A946-B1A3-8C804BE39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263" y="812801"/>
            <a:ext cx="2743200" cy="2743200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B33082DE-A83F-5307-CD1F-E6B14736ACE9}"/>
              </a:ext>
            </a:extLst>
          </p:cNvPr>
          <p:cNvSpPr/>
          <p:nvPr/>
        </p:nvSpPr>
        <p:spPr>
          <a:xfrm>
            <a:off x="5734302" y="812801"/>
            <a:ext cx="26179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600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pH &amp; </a:t>
            </a:r>
            <a:r>
              <a:rPr lang="nl-NL" sz="600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Ec</a:t>
            </a:r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D0D8E10-D184-AA99-09FC-52D68B3CC500}"/>
              </a:ext>
            </a:extLst>
          </p:cNvPr>
          <p:cNvSpPr txBox="1"/>
          <p:nvPr/>
        </p:nvSpPr>
        <p:spPr>
          <a:xfrm>
            <a:off x="970671" y="2686929"/>
            <a:ext cx="73815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Les  6 Oefenen met pH en Ec vraagstukken </a:t>
            </a:r>
          </a:p>
          <a:p>
            <a:endParaRPr lang="nl-NL"/>
          </a:p>
          <a:p>
            <a:r>
              <a:rPr lang="nl-NL" sz="2400"/>
              <a:t>Jullie krijgen de scenario’s rondom pH en Ec en gaan een aantal zaken oplossen.</a:t>
            </a:r>
          </a:p>
          <a:p>
            <a:endParaRPr lang="nl-NL" sz="2400"/>
          </a:p>
        </p:txBody>
      </p:sp>
    </p:spTree>
    <p:extLst>
      <p:ext uri="{BB962C8B-B14F-4D97-AF65-F5344CB8AC3E}">
        <p14:creationId xmlns:p14="http://schemas.microsoft.com/office/powerpoint/2010/main" val="417236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E8B7F-3F68-3D1F-2218-C046B928A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29BEEAC4-6150-84CE-1A1D-B35DA7C201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67" y="896970"/>
            <a:ext cx="4410075" cy="10382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080DBFF-3F11-AA45-CFCF-524E18D12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263" y="812801"/>
            <a:ext cx="2743200" cy="2743200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E1B06649-6D25-9B61-4AD0-74E3A20BA52E}"/>
              </a:ext>
            </a:extLst>
          </p:cNvPr>
          <p:cNvSpPr/>
          <p:nvPr/>
        </p:nvSpPr>
        <p:spPr>
          <a:xfrm>
            <a:off x="5734302" y="812801"/>
            <a:ext cx="26179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600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pH &amp; </a:t>
            </a:r>
            <a:r>
              <a:rPr lang="nl-NL" sz="600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Ec</a:t>
            </a:r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7E75450-30D9-6BE6-C815-EB6B5F42BDEA}"/>
              </a:ext>
            </a:extLst>
          </p:cNvPr>
          <p:cNvSpPr txBox="1"/>
          <p:nvPr/>
        </p:nvSpPr>
        <p:spPr>
          <a:xfrm>
            <a:off x="970671" y="2686929"/>
            <a:ext cx="7381592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2400"/>
              <a:t>Les  6 Oefenen met pH en Ec vraagstukken </a:t>
            </a:r>
          </a:p>
          <a:p>
            <a:endParaRPr lang="nl-NL"/>
          </a:p>
          <a:p>
            <a:endParaRPr lang="nl-NL" sz="2400"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7180D4-0324-5358-D2C4-80EB4D64C7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316" y="3240927"/>
            <a:ext cx="5001986" cy="2986768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AF79ACAC-5DC6-906F-B764-73CB6A0FA6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9" y="3428999"/>
            <a:ext cx="4961944" cy="320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887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C17762-DEC3-49C0-9AEF-0FF2F7FD4461}">
  <ds:schemaRefs>
    <ds:schemaRef ds:uri="82ac19c3-1cff-4f70-a585-2de21a3866ce"/>
    <ds:schemaRef ds:uri="915d7cad-3e71-4cea-95bb-ac32222adf0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141E173-5120-413A-9753-E911855E8350}"/>
</file>

<file path=customXml/itemProps3.xml><?xml version="1.0" encoding="utf-8"?>
<ds:datastoreItem xmlns:ds="http://schemas.openxmlformats.org/officeDocument/2006/customXml" ds:itemID="{CDE57E11-E510-4B93-9F94-1D04E31440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Kantoorthema</vt:lpstr>
      <vt:lpstr>pH &amp; Ec</vt:lpstr>
      <vt:lpstr>PowerPoint Presentation</vt:lpstr>
      <vt:lpstr>PowerPoint Presentation</vt:lpstr>
      <vt:lpstr>PowerPoint Presentation</vt:lpstr>
    </vt:vector>
  </TitlesOfParts>
  <Company>GroeneWelle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Zuurgraad</dc:title>
  <dc:creator>Robert Soesman</dc:creator>
  <cp:revision>1</cp:revision>
  <dcterms:created xsi:type="dcterms:W3CDTF">2018-11-12T12:54:01Z</dcterms:created>
  <dcterms:modified xsi:type="dcterms:W3CDTF">2025-02-28T09:18:51Z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